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sldIdLst>
    <p:sldId id="256" r:id="rId3"/>
    <p:sldId id="277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69" r:id="rId16"/>
    <p:sldId id="271" r:id="rId17"/>
    <p:sldId id="273" r:id="rId18"/>
    <p:sldId id="274" r:id="rId19"/>
    <p:sldId id="276" r:id="rId20"/>
    <p:sldId id="278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3754"/>
    <a:srgbClr val="2B2A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CA6C6-0B90-49EE-B64E-869910E483D2}" type="datetimeFigureOut">
              <a:rPr lang="cs-CZ" smtClean="0"/>
              <a:t>08.04.2024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7A58-D34B-42B1-9367-6D04CBEC52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1538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CA6C6-0B90-49EE-B64E-869910E483D2}" type="datetimeFigureOut">
              <a:rPr lang="cs-CZ" smtClean="0"/>
              <a:t>08.04.2024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7A58-D34B-42B1-9367-6D04CBEC52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358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CA6C6-0B90-49EE-B64E-869910E483D2}" type="datetimeFigureOut">
              <a:rPr lang="cs-CZ" smtClean="0"/>
              <a:t>08.04.2024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7A58-D34B-42B1-9367-6D04CBEC52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2284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CA6C6-0B90-49EE-B64E-869910E483D2}" type="datetimeFigureOut">
              <a:rPr lang="cs-CZ" smtClean="0"/>
              <a:t>08.04.2024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7A58-D34B-42B1-9367-6D04CBEC52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6791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CA6C6-0B90-49EE-B64E-869910E483D2}" type="datetimeFigureOut">
              <a:rPr lang="cs-CZ" smtClean="0"/>
              <a:t>08.04.2024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7A58-D34B-42B1-9367-6D04CBEC52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7503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CA6C6-0B90-49EE-B64E-869910E483D2}" type="datetimeFigureOut">
              <a:rPr lang="cs-CZ" smtClean="0"/>
              <a:t>08.04.2024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7A58-D34B-42B1-9367-6D04CBEC52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8702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CA6C6-0B90-49EE-B64E-869910E483D2}" type="datetimeFigureOut">
              <a:rPr lang="cs-CZ" smtClean="0"/>
              <a:t>08.04.2024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7A58-D34B-42B1-9367-6D04CBEC52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3552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CA6C6-0B90-49EE-B64E-869910E483D2}" type="datetimeFigureOut">
              <a:rPr lang="cs-CZ" smtClean="0"/>
              <a:t>08.04.2024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7A58-D34B-42B1-9367-6D04CBEC52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1765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CA6C6-0B90-49EE-B64E-869910E483D2}" type="datetimeFigureOut">
              <a:rPr lang="cs-CZ" smtClean="0"/>
              <a:t>08.04.2024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7A58-D34B-42B1-9367-6D04CBEC52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4814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CA6C6-0B90-49EE-B64E-869910E483D2}" type="datetimeFigureOut">
              <a:rPr lang="cs-CZ" smtClean="0"/>
              <a:t>08.04.2024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7A58-D34B-42B1-9367-6D04CBEC52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46527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CA6C6-0B90-49EE-B64E-869910E483D2}" type="datetimeFigureOut">
              <a:rPr lang="cs-CZ" smtClean="0"/>
              <a:t>08.04.2024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7A58-D34B-42B1-9367-6D04CBEC52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716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CA6C6-0B90-49EE-B64E-869910E483D2}" type="datetimeFigureOut">
              <a:rPr lang="cs-CZ" smtClean="0"/>
              <a:t>08.04.2024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7A58-D34B-42B1-9367-6D04CBEC52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66040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CA6C6-0B90-49EE-B64E-869910E483D2}" type="datetimeFigureOut">
              <a:rPr lang="cs-CZ" smtClean="0"/>
              <a:t>08.04.2024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7A58-D34B-42B1-9367-6D04CBEC52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439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CA6C6-0B90-49EE-B64E-869910E483D2}" type="datetimeFigureOut">
              <a:rPr lang="cs-CZ" smtClean="0"/>
              <a:t>08.04.2024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7A58-D34B-42B1-9367-6D04CBEC52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21924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CA6C6-0B90-49EE-B64E-869910E483D2}" type="datetimeFigureOut">
              <a:rPr lang="cs-CZ" smtClean="0"/>
              <a:t>08.04.2024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7A58-D34B-42B1-9367-6D04CBEC52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6684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CA6C6-0B90-49EE-B64E-869910E483D2}" type="datetimeFigureOut">
              <a:rPr lang="cs-CZ" smtClean="0"/>
              <a:t>08.04.2024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7A58-D34B-42B1-9367-6D04CBEC5242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26200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CA6C6-0B90-49EE-B64E-869910E483D2}" type="datetimeFigureOut">
              <a:rPr lang="cs-CZ" smtClean="0"/>
              <a:t>08.04.2024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7A58-D34B-42B1-9367-6D04CBEC52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46858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CA6C6-0B90-49EE-B64E-869910E483D2}" type="datetimeFigureOut">
              <a:rPr lang="cs-CZ" smtClean="0"/>
              <a:t>08.04.2024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7A58-D34B-42B1-9367-6D04CBEC52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83567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CA6C6-0B90-49EE-B64E-869910E483D2}" type="datetimeFigureOut">
              <a:rPr lang="cs-CZ" smtClean="0"/>
              <a:t>08.04.2024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7A58-D34B-42B1-9367-6D04CBEC52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024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CA6C6-0B90-49EE-B64E-869910E483D2}" type="datetimeFigureOut">
              <a:rPr lang="cs-CZ" smtClean="0"/>
              <a:t>08.04.2024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7A58-D34B-42B1-9367-6D04CBEC52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8845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CA6C6-0B90-49EE-B64E-869910E483D2}" type="datetimeFigureOut">
              <a:rPr lang="cs-CZ" smtClean="0"/>
              <a:t>08.04.2024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7A58-D34B-42B1-9367-6D04CBEC52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7289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CA6C6-0B90-49EE-B64E-869910E483D2}" type="datetimeFigureOut">
              <a:rPr lang="cs-CZ" smtClean="0"/>
              <a:t>08.04.2024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7A58-D34B-42B1-9367-6D04CBEC52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156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CA6C6-0B90-49EE-B64E-869910E483D2}" type="datetimeFigureOut">
              <a:rPr lang="cs-CZ" smtClean="0"/>
              <a:t>08.04.2024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7A58-D34B-42B1-9367-6D04CBEC52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9156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CA6C6-0B90-49EE-B64E-869910E483D2}" type="datetimeFigureOut">
              <a:rPr lang="cs-CZ" smtClean="0"/>
              <a:t>08.04.2024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7A58-D34B-42B1-9367-6D04CBEC52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2602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CA6C6-0B90-49EE-B64E-869910E483D2}" type="datetimeFigureOut">
              <a:rPr lang="cs-CZ" smtClean="0"/>
              <a:t>08.04.2024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7A58-D34B-42B1-9367-6D04CBEC52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2528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CA6C6-0B90-49EE-B64E-869910E483D2}" type="datetimeFigureOut">
              <a:rPr lang="cs-CZ" smtClean="0"/>
              <a:t>08.04.2024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7A58-D34B-42B1-9367-6D04CBEC52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841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CA6C6-0B90-49EE-B64E-869910E483D2}" type="datetimeFigureOut">
              <a:rPr lang="cs-CZ" smtClean="0"/>
              <a:t>08.04.2024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7A58-D34B-42B1-9367-6D04CBEC52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4333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CA6C6-0B90-49EE-B64E-869910E483D2}" type="datetimeFigureOut">
              <a:rPr lang="cs-CZ" smtClean="0"/>
              <a:t>08.04.2024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7A58-D34B-42B1-9367-6D04CBEC52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0961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CA6C6-0B90-49EE-B64E-869910E483D2}" type="datetimeFigureOut">
              <a:rPr lang="cs-CZ" smtClean="0"/>
              <a:t>08.04.2024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57A58-D34B-42B1-9367-6D04CBEC52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0821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CA6C6-0B90-49EE-B64E-869910E483D2}" type="datetimeFigureOut">
              <a:rPr lang="cs-CZ" smtClean="0"/>
              <a:t>08.04.2024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57A58-D34B-42B1-9367-6D04CBEC52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29919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4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jpe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2" y="199033"/>
            <a:ext cx="11493216" cy="4530811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34097" y="4729844"/>
            <a:ext cx="113238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dirty="0" smtClean="0">
                <a:ln w="0"/>
                <a:effectLst>
                  <a:glow rad="63500">
                    <a:schemeClr val="bg2">
                      <a:lumMod val="50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Osvědčené vybavení pro krizové situace</a:t>
            </a:r>
            <a:endParaRPr lang="cs-CZ" sz="5400" dirty="0">
              <a:ln w="0"/>
              <a:effectLst>
                <a:glow rad="63500">
                  <a:schemeClr val="bg2">
                    <a:lumMod val="50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982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rgbClr val="E03754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625" y="848410"/>
            <a:ext cx="3551776" cy="5328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55" y="848410"/>
            <a:ext cx="3551776" cy="5328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092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9424"/>
            <a:ext cx="12191999" cy="143287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721" y="394320"/>
            <a:ext cx="3786555" cy="663084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414736" y="5767601"/>
            <a:ext cx="31694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9525">
                  <a:solidFill>
                    <a:schemeClr val="accent2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TRIO 550R</a:t>
            </a:r>
            <a:endParaRPr lang="cs-CZ" sz="5400" b="1" cap="none" spc="0" dirty="0">
              <a:ln w="95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848" y="1836624"/>
            <a:ext cx="5910606" cy="394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9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rgbClr val="E03754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52" y="1398640"/>
            <a:ext cx="4398389" cy="4398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794" y="546756"/>
            <a:ext cx="3789182" cy="2526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774" y="3409298"/>
            <a:ext cx="3113222" cy="3044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302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9424"/>
            <a:ext cx="12191999" cy="143287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721" y="394320"/>
            <a:ext cx="3786555" cy="663084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061435" y="5767601"/>
            <a:ext cx="38760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9525">
                  <a:solidFill>
                    <a:schemeClr val="accent2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GALAXY PRO</a:t>
            </a:r>
            <a:endParaRPr lang="cs-CZ" sz="5400" b="1" cap="none" spc="0" dirty="0">
              <a:ln w="95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356" y="1827197"/>
            <a:ext cx="5738220" cy="382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3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rgbClr val="E03754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394" y="1896134"/>
            <a:ext cx="5234370" cy="3491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32" y="1896134"/>
            <a:ext cx="5234370" cy="3491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333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9424"/>
            <a:ext cx="12191999" cy="143287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2478580" y="5792539"/>
            <a:ext cx="2536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9525">
                  <a:solidFill>
                    <a:schemeClr val="accent2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X-FLARE</a:t>
            </a:r>
            <a:endParaRPr lang="cs-CZ" sz="5400" b="1" cap="none" spc="0" dirty="0">
              <a:ln w="95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13" y="1697074"/>
            <a:ext cx="3722975" cy="3722975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4210772" y="264197"/>
            <a:ext cx="37704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95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LED BLIKAČE</a:t>
            </a:r>
            <a:endParaRPr lang="cs-CZ" sz="5400" b="1" cap="none" spc="0" dirty="0">
              <a:ln w="95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257" y="1442300"/>
            <a:ext cx="3473710" cy="540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0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9424"/>
            <a:ext cx="12191999" cy="143287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332054" y="5817675"/>
            <a:ext cx="35278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9525">
                  <a:solidFill>
                    <a:schemeClr val="accent2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HEXASPACE</a:t>
            </a:r>
            <a:endParaRPr lang="cs-CZ" sz="5400" b="1" cap="none" spc="0" dirty="0">
              <a:ln w="95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922" y="67090"/>
            <a:ext cx="3703738" cy="133221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26" y="1570255"/>
            <a:ext cx="2156330" cy="432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9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rgbClr val="E03754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53" y="0"/>
            <a:ext cx="4517156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061" y="87174"/>
            <a:ext cx="5085357" cy="326700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061" y="3428999"/>
            <a:ext cx="5085357" cy="337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4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9424"/>
            <a:ext cx="12191999" cy="143287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216333" y="264197"/>
            <a:ext cx="57593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95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 JINÉ VYBAVENÍ …</a:t>
            </a:r>
            <a:endParaRPr lang="cs-CZ" sz="5400" b="1" cap="none" spc="0" dirty="0">
              <a:ln w="95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148" y="1591290"/>
            <a:ext cx="2958345" cy="2218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075" y="4230028"/>
            <a:ext cx="2820994" cy="2115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82" y="1591290"/>
            <a:ext cx="996592" cy="192307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18" y="2411904"/>
            <a:ext cx="1244244" cy="86420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927" y="4284470"/>
            <a:ext cx="3010291" cy="2006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906" y="1591290"/>
            <a:ext cx="2067900" cy="2067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Obdélník 13"/>
          <p:cNvSpPr/>
          <p:nvPr/>
        </p:nvSpPr>
        <p:spPr>
          <a:xfrm>
            <a:off x="7995294" y="3711997"/>
            <a:ext cx="41450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2800" b="1" dirty="0" smtClean="0">
                <a:ln w="9525">
                  <a:solidFill>
                    <a:schemeClr val="accent2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Clony (i s </a:t>
            </a:r>
            <a:r>
              <a:rPr lang="cs-CZ" sz="2800" b="1" dirty="0" err="1" smtClean="0">
                <a:ln w="9525">
                  <a:solidFill>
                    <a:schemeClr val="accent2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napisem</a:t>
            </a:r>
            <a:r>
              <a:rPr lang="cs-CZ" sz="2800" b="1" dirty="0" smtClean="0">
                <a:ln w="9525">
                  <a:solidFill>
                    <a:schemeClr val="accent2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hasiči)</a:t>
            </a:r>
            <a:endParaRPr lang="cs-CZ" sz="2800" b="1" cap="none" spc="0" dirty="0">
              <a:ln w="9525">
                <a:solidFill>
                  <a:schemeClr val="accent2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1040876" y="6230852"/>
            <a:ext cx="457357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2800" b="1" dirty="0" smtClean="0">
                <a:ln w="9525">
                  <a:solidFill>
                    <a:schemeClr val="accent2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LED tyče pro řízení provozu</a:t>
            </a:r>
            <a:endParaRPr lang="cs-CZ" sz="2800" b="1" cap="none" spc="0" dirty="0">
              <a:ln w="9525">
                <a:solidFill>
                  <a:schemeClr val="accent2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4187071" y="3709080"/>
            <a:ext cx="378014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2800" b="1" dirty="0" smtClean="0">
                <a:ln w="9525">
                  <a:solidFill>
                    <a:schemeClr val="accent2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Ruční svítilny</a:t>
            </a:r>
            <a:endParaRPr lang="cs-CZ" sz="2800" b="1" cap="none" spc="0" dirty="0">
              <a:ln w="9525">
                <a:solidFill>
                  <a:schemeClr val="accent2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6139133" y="6266754"/>
            <a:ext cx="378014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2800" b="1" dirty="0" err="1">
                <a:ln w="9525">
                  <a:solidFill>
                    <a:schemeClr val="accent2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Č</a:t>
            </a:r>
            <a:r>
              <a:rPr lang="cs-CZ" sz="2800" b="1" dirty="0" err="1" smtClean="0">
                <a:ln w="9525">
                  <a:solidFill>
                    <a:schemeClr val="accent2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elovky</a:t>
            </a:r>
            <a:endParaRPr lang="cs-CZ" sz="2800" b="1" cap="none" spc="0" dirty="0">
              <a:ln w="9525">
                <a:solidFill>
                  <a:schemeClr val="accent2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56563" y="3701059"/>
            <a:ext cx="378014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2800" b="1" dirty="0" smtClean="0">
                <a:ln w="9525">
                  <a:solidFill>
                    <a:schemeClr val="accent2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Teleskopické LED kužely</a:t>
            </a:r>
            <a:endParaRPr lang="cs-CZ" sz="2800" b="1" cap="none" spc="0" dirty="0">
              <a:ln w="9525">
                <a:solidFill>
                  <a:schemeClr val="accent2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388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tx1"/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89711" y="2140130"/>
            <a:ext cx="895518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Děkujeme za pozornost a zveme vás k našemu stánku </a:t>
            </a:r>
            <a:r>
              <a:rPr lang="cs-CZ" sz="5400" b="1" dirty="0" smtClean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EUROLAMP</a:t>
            </a:r>
            <a:endParaRPr lang="cs-CZ" sz="5400" b="1" cap="none" spc="0" dirty="0">
              <a:ln w="95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327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tx1"/>
          </a:fgClr>
          <a:bgClr>
            <a:schemeClr val="bg2">
              <a:lumMod val="5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81" y="1218575"/>
            <a:ext cx="3859874" cy="86067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237" y="2731965"/>
            <a:ext cx="3786555" cy="66308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117" y="2536383"/>
            <a:ext cx="2875648" cy="93941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963" y="3804930"/>
            <a:ext cx="3703738" cy="1332212"/>
          </a:xfrm>
          <a:prstGeom prst="rect">
            <a:avLst/>
          </a:prstGeom>
        </p:spPr>
      </p:pic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3940711"/>
              </p:ext>
            </p:extLst>
          </p:nvPr>
        </p:nvGraphicFramePr>
        <p:xfrm>
          <a:off x="2327910" y="5631931"/>
          <a:ext cx="3207715" cy="804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Acrobat Document" r:id="rId7" imgW="2695414" imgH="676208" progId="Acrobat.Document.DC">
                  <p:embed/>
                </p:oleObj>
              </mc:Choice>
              <mc:Fallback>
                <p:oleObj name="Acrobat Document" r:id="rId7" imgW="2695414" imgH="67620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327910" y="5631931"/>
                        <a:ext cx="3207715" cy="804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Obrázek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9206" y="3351473"/>
            <a:ext cx="8201320" cy="246018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448" y="1218575"/>
            <a:ext cx="1329714" cy="153095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305" y="5466277"/>
            <a:ext cx="3876433" cy="1057209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1632677" y="110363"/>
            <a:ext cx="903846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400" b="1" dirty="0" smtClean="0">
                <a:ln w="9525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AUTORIZOVANÝ DISTRIBUTOR PRO ČR</a:t>
            </a:r>
            <a:endParaRPr lang="cs-CZ" sz="4400" b="1" cap="none" spc="0" dirty="0">
              <a:ln w="9525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131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134790" y="5778843"/>
            <a:ext cx="37293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95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SURVIVOR X</a:t>
            </a:r>
            <a:endParaRPr lang="cs-CZ" sz="5400" b="1" cap="none" spc="0" dirty="0">
              <a:ln w="95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46" y="1553555"/>
            <a:ext cx="1858703" cy="4263081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0" y="9424"/>
            <a:ext cx="12191999" cy="137453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843" y="119713"/>
            <a:ext cx="5052414" cy="1126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594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rgbClr val="E0375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20" y="1428859"/>
            <a:ext cx="4567188" cy="358335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950" y="1428855"/>
            <a:ext cx="6974280" cy="358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9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4107185" y="5712939"/>
            <a:ext cx="37845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9525">
                  <a:solidFill>
                    <a:schemeClr val="accent2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VULCAN 180</a:t>
            </a:r>
            <a:endParaRPr lang="cs-CZ" sz="5400" b="1" cap="none" spc="0" dirty="0">
              <a:ln w="95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568" y="1153297"/>
            <a:ext cx="4758038" cy="4758038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0" y="9424"/>
            <a:ext cx="12191999" cy="143287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843" y="119713"/>
            <a:ext cx="5052414" cy="112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7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rgbClr val="E03754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053" y="800556"/>
            <a:ext cx="4210638" cy="2368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75" y="642609"/>
            <a:ext cx="7054436" cy="558615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217" y="3956858"/>
            <a:ext cx="4001756" cy="208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3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065284" y="5712939"/>
            <a:ext cx="38683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9525">
                  <a:solidFill>
                    <a:schemeClr val="accent2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SCENE LIGHT</a:t>
            </a:r>
            <a:endParaRPr lang="cs-CZ" sz="5400" b="1" cap="none" spc="0" dirty="0">
              <a:ln w="95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844" y="1699704"/>
            <a:ext cx="3712065" cy="371206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095" y="2219220"/>
            <a:ext cx="2998771" cy="2998771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0" y="9424"/>
            <a:ext cx="12191999" cy="143287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843" y="119713"/>
            <a:ext cx="5052414" cy="112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9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rgbClr val="E03754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20" y="731520"/>
            <a:ext cx="6105124" cy="533677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9068" y="731520"/>
            <a:ext cx="4608080" cy="53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6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574562" y="5373572"/>
            <a:ext cx="29386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400" b="1" dirty="0" smtClean="0">
                <a:ln w="9525">
                  <a:solidFill>
                    <a:schemeClr val="accent2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UK3AA CPO</a:t>
            </a:r>
            <a:endParaRPr lang="cs-CZ" sz="4400" b="1" cap="none" spc="0" dirty="0">
              <a:ln w="95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364426" y="5373571"/>
            <a:ext cx="277511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400" b="1" dirty="0" smtClean="0">
                <a:ln w="9525">
                  <a:solidFill>
                    <a:schemeClr val="accent2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UK4AA RFL</a:t>
            </a:r>
            <a:endParaRPr lang="cs-CZ" sz="4400" b="1" cap="none" spc="0" dirty="0">
              <a:ln w="95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7523068" y="5373572"/>
            <a:ext cx="45150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400" b="1" dirty="0" smtClean="0">
                <a:ln w="9525">
                  <a:solidFill>
                    <a:schemeClr val="accent2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UK4AA HERCULITE</a:t>
            </a:r>
            <a:endParaRPr lang="cs-CZ" sz="4400" b="1" cap="none" spc="0" dirty="0">
              <a:ln w="95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4640">
            <a:off x="105094" y="2809436"/>
            <a:ext cx="3682642" cy="186964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2219">
            <a:off x="3733719" y="2352778"/>
            <a:ext cx="4111947" cy="280554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1103">
            <a:off x="7724554" y="2693532"/>
            <a:ext cx="4163130" cy="2120734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-4619" y="0"/>
            <a:ext cx="12192000" cy="1511064"/>
          </a:xfrm>
          <a:prstGeom prst="rect">
            <a:avLst/>
          </a:prstGeom>
          <a:solidFill>
            <a:srgbClr val="2B2A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317" y="0"/>
            <a:ext cx="4446128" cy="145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2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742332"/>
      </a:dk2>
      <a:lt2>
        <a:srgbClr val="EE91A0"/>
      </a:lt2>
      <a:accent1>
        <a:srgbClr val="E03754"/>
      </a:accent1>
      <a:accent2>
        <a:srgbClr val="E86C2E"/>
      </a:accent2>
      <a:accent3>
        <a:srgbClr val="DAB250"/>
      </a:accent3>
      <a:accent4>
        <a:srgbClr val="60C4AA"/>
      </a:accent4>
      <a:accent5>
        <a:srgbClr val="51A9DB"/>
      </a:accent5>
      <a:accent6>
        <a:srgbClr val="976AC9"/>
      </a:accent6>
      <a:hlink>
        <a:srgbClr val="D5445E"/>
      </a:hlink>
      <a:folHlink>
        <a:srgbClr val="E17C8E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6B2E858E-683F-40D9-B4CB-284D097F3AC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TM04033921[[fn=Damašek]]</Template>
  <TotalTime>477</TotalTime>
  <Words>61</Words>
  <Application>Microsoft Office PowerPoint</Application>
  <PresentationFormat>Širokoúhlá obrazovka</PresentationFormat>
  <Paragraphs>20</Paragraphs>
  <Slides>19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7" baseType="lpstr">
      <vt:lpstr>Arial</vt:lpstr>
      <vt:lpstr>Bookman Old Style</vt:lpstr>
      <vt:lpstr>Calibri</vt:lpstr>
      <vt:lpstr>Calibri Light</vt:lpstr>
      <vt:lpstr>Rockwell</vt:lpstr>
      <vt:lpstr>Motiv Office</vt:lpstr>
      <vt:lpstr>Damask</vt:lpstr>
      <vt:lpstr>Acrobat Document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Eurolamp s.r.o.</dc:creator>
  <cp:lastModifiedBy>Libor Svitak</cp:lastModifiedBy>
  <cp:revision>34</cp:revision>
  <dcterms:created xsi:type="dcterms:W3CDTF">2023-10-09T13:28:50Z</dcterms:created>
  <dcterms:modified xsi:type="dcterms:W3CDTF">2024-04-08T09:14:49Z</dcterms:modified>
</cp:coreProperties>
</file>